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9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87"/>
    <p:restoredTop sz="94675"/>
  </p:normalViewPr>
  <p:slideViewPr>
    <p:cSldViewPr snapToGrid="0" snapToObjects="1">
      <p:cViewPr varScale="1">
        <p:scale>
          <a:sx n="140" d="100"/>
          <a:sy n="140" d="100"/>
        </p:scale>
        <p:origin x="249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B9955-B4A8-B64E-91EB-73E6DA362E32}" type="datetimeFigureOut">
              <a:rPr lang="en-US" smtClean="0"/>
              <a:t>3/13/18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CE494-4FFE-504F-9FB8-209A05665C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B9955-B4A8-B64E-91EB-73E6DA362E32}" type="datetimeFigureOut">
              <a:rPr lang="en-US" smtClean="0"/>
              <a:t>3/13/18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CE494-4FFE-504F-9FB8-209A05665C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B9955-B4A8-B64E-91EB-73E6DA362E32}" type="datetimeFigureOut">
              <a:rPr lang="en-US" smtClean="0"/>
              <a:t>3/13/18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CE494-4FFE-504F-9FB8-209A05665C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B9955-B4A8-B64E-91EB-73E6DA362E32}" type="datetimeFigureOut">
              <a:rPr lang="en-US" smtClean="0"/>
              <a:t>3/13/18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CE494-4FFE-504F-9FB8-209A05665C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B9955-B4A8-B64E-91EB-73E6DA362E32}" type="datetimeFigureOut">
              <a:rPr lang="en-US" smtClean="0"/>
              <a:t>3/13/18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CE494-4FFE-504F-9FB8-209A05665C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B9955-B4A8-B64E-91EB-73E6DA362E32}" type="datetimeFigureOut">
              <a:rPr lang="en-US" smtClean="0"/>
              <a:t>3/13/18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CE494-4FFE-504F-9FB8-209A05665C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B9955-B4A8-B64E-91EB-73E6DA362E32}" type="datetimeFigureOut">
              <a:rPr lang="en-US" smtClean="0"/>
              <a:t>3/13/18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CE494-4FFE-504F-9FB8-209A05665C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B9955-B4A8-B64E-91EB-73E6DA362E32}" type="datetimeFigureOut">
              <a:rPr lang="en-US" smtClean="0"/>
              <a:t>3/13/18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CE494-4FFE-504F-9FB8-209A05665C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B9955-B4A8-B64E-91EB-73E6DA362E32}" type="datetimeFigureOut">
              <a:rPr lang="en-US" smtClean="0"/>
              <a:t>3/13/18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CE494-4FFE-504F-9FB8-209A05665C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B9955-B4A8-B64E-91EB-73E6DA362E32}" type="datetimeFigureOut">
              <a:rPr lang="en-US" smtClean="0"/>
              <a:t>3/13/18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CE494-4FFE-504F-9FB8-209A05665C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B9955-B4A8-B64E-91EB-73E6DA362E32}" type="datetimeFigureOut">
              <a:rPr lang="en-US" smtClean="0"/>
              <a:t>3/13/18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CE494-4FFE-504F-9FB8-209A05665C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0B9955-B4A8-B64E-91EB-73E6DA362E32}" type="datetimeFigureOut">
              <a:rPr lang="en-US" smtClean="0"/>
              <a:t>3/13/18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2CE494-4FFE-504F-9FB8-209A05665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407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2002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4119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</TotalTime>
  <Words>0</Words>
  <Application>Microsoft Macintosh PowerPoint</Application>
  <PresentationFormat>On-screen Show (4:3)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Calibri</vt:lpstr>
      <vt:lpstr>Calibri Light</vt:lpstr>
      <vt:lpstr>Arial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Anthony S Liptak</dc:creator>
  <cp:lastModifiedBy>Anthony S Liptak</cp:lastModifiedBy>
  <cp:revision>5</cp:revision>
  <dcterms:created xsi:type="dcterms:W3CDTF">2018-02-21T16:53:42Z</dcterms:created>
  <dcterms:modified xsi:type="dcterms:W3CDTF">2018-03-13T18:21:09Z</dcterms:modified>
</cp:coreProperties>
</file>